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media/image1.jpeg" ContentType="image/jpeg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media/media1.mp4" ContentType="video/unknown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414141"/>
        </a:solidFill>
        <a:effectLst/>
        <a:uFillTx/>
        <a:latin typeface="Palatino"/>
        <a:ea typeface="Palatino"/>
        <a:cs typeface="Palatino"/>
        <a:sym typeface="Palatino"/>
      </a:defRPr>
    </a:lvl1pPr>
    <a:lvl2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414141"/>
        </a:solidFill>
        <a:effectLst/>
        <a:uFillTx/>
        <a:latin typeface="Palatino"/>
        <a:ea typeface="Palatino"/>
        <a:cs typeface="Palatino"/>
        <a:sym typeface="Palatino"/>
      </a:defRPr>
    </a:lvl2pPr>
    <a:lvl3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414141"/>
        </a:solidFill>
        <a:effectLst/>
        <a:uFillTx/>
        <a:latin typeface="Palatino"/>
        <a:ea typeface="Palatino"/>
        <a:cs typeface="Palatino"/>
        <a:sym typeface="Palatino"/>
      </a:defRPr>
    </a:lvl3pPr>
    <a:lvl4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414141"/>
        </a:solidFill>
        <a:effectLst/>
        <a:uFillTx/>
        <a:latin typeface="Palatino"/>
        <a:ea typeface="Palatino"/>
        <a:cs typeface="Palatino"/>
        <a:sym typeface="Palatino"/>
      </a:defRPr>
    </a:lvl4pPr>
    <a:lvl5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414141"/>
        </a:solidFill>
        <a:effectLst/>
        <a:uFillTx/>
        <a:latin typeface="Palatino"/>
        <a:ea typeface="Palatino"/>
        <a:cs typeface="Palatino"/>
        <a:sym typeface="Palatino"/>
      </a:defRPr>
    </a:lvl5pPr>
    <a:lvl6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414141"/>
        </a:solidFill>
        <a:effectLst/>
        <a:uFillTx/>
        <a:latin typeface="Palatino"/>
        <a:ea typeface="Palatino"/>
        <a:cs typeface="Palatino"/>
        <a:sym typeface="Palatino"/>
      </a:defRPr>
    </a:lvl6pPr>
    <a:lvl7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414141"/>
        </a:solidFill>
        <a:effectLst/>
        <a:uFillTx/>
        <a:latin typeface="Palatino"/>
        <a:ea typeface="Palatino"/>
        <a:cs typeface="Palatino"/>
        <a:sym typeface="Palatino"/>
      </a:defRPr>
    </a:lvl7pPr>
    <a:lvl8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414141"/>
        </a:solidFill>
        <a:effectLst/>
        <a:uFillTx/>
        <a:latin typeface="Palatino"/>
        <a:ea typeface="Palatino"/>
        <a:cs typeface="Palatino"/>
        <a:sym typeface="Palatino"/>
      </a:defRPr>
    </a:lvl8pPr>
    <a:lvl9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414141"/>
        </a:solidFill>
        <a:effectLst/>
        <a:uFillTx/>
        <a:latin typeface="Palatino"/>
        <a:ea typeface="Palatino"/>
        <a:cs typeface="Palatino"/>
        <a:sym typeface="Palatino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>
          <a:latin typeface="Palatino"/>
          <a:ea typeface="Palatino"/>
          <a:cs typeface="Palatino"/>
        </a:font>
        <a:srgbClr val="41414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C9C3BA">
              <a:alpha val="50000"/>
            </a:srgbClr>
          </a:solidFill>
        </a:fill>
      </a:tcStyle>
    </a:band2H>
    <a:firstCol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9847F"/>
          </a:solidFill>
        </a:fill>
      </a:tcStyle>
    </a:firstCol>
    <a:lastRow>
      <a:tcTxStyle b="off" i="off">
        <a:font>
          <a:latin typeface="Palatino"/>
          <a:ea typeface="Palatino"/>
          <a:cs typeface="Palatino"/>
        </a:font>
        <a:srgbClr val="41414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525252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C9C3BA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C9C3BA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5">
              <a:hueOff val="-375889"/>
              <a:satOff val="-9195"/>
              <a:lumOff val="-14901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Palatino"/>
          <a:ea typeface="Palatino"/>
          <a:cs typeface="Palatino"/>
        </a:font>
        <a:srgbClr val="414141"/>
      </a:tcTxStyle>
      <a:tcStyle>
        <a:tcBdr>
          <a:left>
            <a:ln w="25400" cap="rnd">
              <a:solidFill>
                <a:srgbClr val="C9C3BA"/>
              </a:solidFill>
              <a:custDash>
                <a:ds d="100000" sp="200000"/>
              </a:custDash>
              <a:miter lim="400000"/>
            </a:ln>
          </a:left>
          <a:right>
            <a:ln w="25400" cap="rnd">
              <a:solidFill>
                <a:srgbClr val="C9C3BA"/>
              </a:solidFill>
              <a:custDash>
                <a:ds d="100000" sp="200000"/>
              </a:custDash>
              <a:miter lim="400000"/>
            </a:ln>
          </a:right>
          <a:top>
            <a:ln w="25400" cap="rnd">
              <a:solidFill>
                <a:srgbClr val="C9C3BA"/>
              </a:solidFill>
              <a:custDash>
                <a:ds d="100000" sp="200000"/>
              </a:custDash>
              <a:miter lim="400000"/>
            </a:ln>
          </a:top>
          <a:bottom>
            <a:ln w="25400" cap="rnd">
              <a:solidFill>
                <a:srgbClr val="C9C3BA"/>
              </a:solidFill>
              <a:custDash>
                <a:ds d="100000" sp="200000"/>
              </a:custDash>
              <a:miter lim="400000"/>
            </a:ln>
          </a:bottom>
          <a:insideH>
            <a:ln w="25400" cap="rnd">
              <a:solidFill>
                <a:srgbClr val="C9C3BA"/>
              </a:solidFill>
              <a:custDash>
                <a:ds d="100000" sp="200000"/>
              </a:custDash>
              <a:miter lim="400000"/>
            </a:ln>
          </a:insideH>
          <a:insideV>
            <a:ln w="25400" cap="rnd">
              <a:solidFill>
                <a:srgbClr val="C9C3BA"/>
              </a:solidFill>
              <a:custDash>
                <a:ds d="1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C9C3BA">
              <a:alpha val="75000"/>
            </a:srgbClr>
          </a:solidFill>
        </a:fill>
      </a:tcStyle>
    </a:band2H>
    <a:firstCol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  <a:tblStyle styleId="{EEE7283C-3CF3-47DC-8721-378D4A62B228}" styleName="">
    <a:tblBg/>
    <a:wholeTbl>
      <a:tcTxStyle b="off" i="off">
        <a:font>
          <a:latin typeface="Palatino"/>
          <a:ea typeface="Palatino"/>
          <a:cs typeface="Palatino"/>
        </a:font>
        <a:srgbClr val="41414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C9C3BA"/>
              </a:solidFill>
              <a:prstDash val="solid"/>
              <a:miter lim="400000"/>
            </a:ln>
          </a:top>
          <a:bottom>
            <a:ln w="12700" cap="flat">
              <a:solidFill>
                <a:srgbClr val="C9C3BA"/>
              </a:solidFill>
              <a:prstDash val="solid"/>
              <a:miter lim="400000"/>
            </a:ln>
          </a:bottom>
          <a:insideH>
            <a:ln w="12700" cap="flat">
              <a:solidFill>
                <a:srgbClr val="C9C3BA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C9C3BA">
              <a:alpha val="50000"/>
            </a:srgbClr>
          </a:solidFill>
        </a:fill>
      </a:tcStyle>
    </a:band2H>
    <a:firstCol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39D60"/>
          </a:solidFill>
        </a:fill>
      </a:tcStyle>
    </a:firstCol>
    <a:lastRow>
      <a:tcTxStyle b="off" i="off">
        <a:font>
          <a:latin typeface="Palatino"/>
          <a:ea typeface="Palatino"/>
          <a:cs typeface="Palatino"/>
        </a:font>
        <a:srgbClr val="41414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525252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C9C3BA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C9C3BA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3">
              <a:hueOff val="708446"/>
              <a:satOff val="-4821"/>
              <a:lumOff val="-14251"/>
            </a:schemeClr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Palatino"/>
          <a:ea typeface="Palatino"/>
          <a:cs typeface="Palatino"/>
        </a:font>
        <a:srgbClr val="414141"/>
      </a:tcTxStyle>
      <a:tcStyle>
        <a:tcBdr>
          <a:left>
            <a:ln w="12700" cap="flat">
              <a:solidFill>
                <a:schemeClr val="accent1">
                  <a:hueOff val="-113918"/>
                  <a:satOff val="19024"/>
                  <a:lumOff val="19749"/>
                </a:schemeClr>
              </a:solidFill>
              <a:prstDash val="solid"/>
              <a:miter lim="400000"/>
            </a:ln>
          </a:left>
          <a:right>
            <a:ln w="12700" cap="flat">
              <a:solidFill>
                <a:schemeClr val="accent1">
                  <a:hueOff val="-113918"/>
                  <a:satOff val="19024"/>
                  <a:lumOff val="19749"/>
                </a:schemeClr>
              </a:solidFill>
              <a:prstDash val="solid"/>
              <a:miter lim="400000"/>
            </a:ln>
          </a:right>
          <a:top>
            <a:ln w="12700" cap="flat">
              <a:solidFill>
                <a:schemeClr val="accent1">
                  <a:hueOff val="-113918"/>
                  <a:satOff val="19024"/>
                  <a:lumOff val="19749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chemeClr val="accent1">
                  <a:hueOff val="-113918"/>
                  <a:satOff val="19024"/>
                  <a:lumOff val="19749"/>
                </a:schemeClr>
              </a:solidFill>
              <a:prstDash val="solid"/>
              <a:miter lim="400000"/>
            </a:ln>
          </a:bottom>
          <a:insideH>
            <a:ln w="12700" cap="flat">
              <a:solidFill>
                <a:schemeClr val="accent1">
                  <a:hueOff val="-113918"/>
                  <a:satOff val="19024"/>
                  <a:lumOff val="19749"/>
                </a:schemeClr>
              </a:solidFill>
              <a:prstDash val="solid"/>
              <a:miter lim="400000"/>
            </a:ln>
          </a:insideH>
          <a:insideV>
            <a:ln w="12700" cap="flat">
              <a:solidFill>
                <a:schemeClr val="accent1">
                  <a:hueOff val="-113918"/>
                  <a:satOff val="19024"/>
                  <a:lumOff val="19749"/>
                </a:schemeClr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chemeClr val="accent1">
              <a:hueOff val="-113918"/>
              <a:satOff val="19024"/>
              <a:lumOff val="19749"/>
              <a:alpha val="35000"/>
            </a:schemeClr>
          </a:solidFill>
        </a:fill>
      </a:tcStyle>
    </a:band2H>
    <a:firstCol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738AAF"/>
          </a:solidFill>
        </a:fill>
      </a:tcStyle>
    </a:firstCol>
    <a:lastRow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chemeClr val="accent1">
                  <a:hueOff val="-113918"/>
                  <a:satOff val="19024"/>
                  <a:lumOff val="19749"/>
                </a:scheme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369196"/>
              <a:satOff val="13972"/>
              <a:lumOff val="-24493"/>
            </a:schemeClr>
          </a:solidFill>
        </a:fill>
      </a:tcStyle>
    </a:lastRow>
    <a:firstRow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chemeClr val="accent1">
                  <a:hueOff val="-113918"/>
                  <a:satOff val="19024"/>
                  <a:lumOff val="19749"/>
                </a:scheme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369194"/>
              <a:satOff val="6343"/>
              <a:lumOff val="-13963"/>
            </a:schemeClr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Palatino"/>
          <a:ea typeface="Palatino"/>
          <a:cs typeface="Palatino"/>
        </a:font>
        <a:srgbClr val="414141"/>
      </a:tcTxStyle>
      <a:tcStyle>
        <a:tcBdr>
          <a:left>
            <a:ln w="12700" cap="flat">
              <a:solidFill>
                <a:srgbClr val="C9C3BA"/>
              </a:solidFill>
              <a:prstDash val="solid"/>
              <a:miter lim="400000"/>
            </a:ln>
          </a:left>
          <a:right>
            <a:ln w="12700" cap="flat">
              <a:solidFill>
                <a:srgbClr val="C9C3BA"/>
              </a:solidFill>
              <a:prstDash val="solid"/>
              <a:miter lim="400000"/>
            </a:ln>
          </a:right>
          <a:top>
            <a:ln w="12700" cap="flat">
              <a:solidFill>
                <a:srgbClr val="C9C3BA"/>
              </a:solidFill>
              <a:prstDash val="solid"/>
              <a:miter lim="400000"/>
            </a:ln>
          </a:top>
          <a:bottom>
            <a:ln w="12700" cap="flat">
              <a:solidFill>
                <a:srgbClr val="C9C3BA"/>
              </a:solidFill>
              <a:prstDash val="solid"/>
              <a:miter lim="400000"/>
            </a:ln>
          </a:bottom>
          <a:insideH>
            <a:ln w="12700" cap="flat">
              <a:solidFill>
                <a:srgbClr val="C9C3BA"/>
              </a:solidFill>
              <a:prstDash val="solid"/>
              <a:miter lim="400000"/>
            </a:ln>
          </a:insideH>
          <a:insideV>
            <a:ln w="12700" cap="flat">
              <a:solidFill>
                <a:srgbClr val="C9C3BA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C9C3BA">
              <a:alpha val="50000"/>
            </a:srgbClr>
          </a:solidFill>
        </a:fill>
      </a:tcStyle>
    </a:band2H>
    <a:firstCol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6635F"/>
          </a:solidFill>
        </a:fill>
      </a:tcStyle>
    </a:firstCol>
    <a:lastRow>
      <a:tcTxStyle b="off" i="off">
        <a:font>
          <a:latin typeface="Palatino"/>
          <a:ea typeface="Palatino"/>
          <a:cs typeface="Palatino"/>
        </a:font>
        <a:srgbClr val="41414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C9C3BA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C9C3BA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9847F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Palatino"/>
          <a:ea typeface="Palatino"/>
          <a:cs typeface="Palatino"/>
        </a:font>
        <a:srgbClr val="41414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89847F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89847F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89847F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C9C3BA">
              <a:alpha val="35000"/>
            </a:srgbClr>
          </a:solidFill>
        </a:fill>
      </a:tcStyle>
    </a:band2H>
    <a:firstCol>
      <a:tcTxStyle b="off" i="off">
        <a:font>
          <a:latin typeface="Palatino"/>
          <a:ea typeface="Palatino"/>
          <a:cs typeface="Palatino"/>
        </a:font>
        <a:srgbClr val="414141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89847F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89847F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89847F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Palatino"/>
          <a:ea typeface="Palatino"/>
          <a:cs typeface="Palatino"/>
        </a:font>
        <a:srgbClr val="41414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89847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Palatino"/>
          <a:ea typeface="Palatino"/>
          <a:cs typeface="Palatino"/>
        </a:font>
        <a:srgbClr val="41414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89847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Shape 130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31" name="Shape 131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0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Line"/>
          <p:cNvSpPr/>
          <p:nvPr/>
        </p:nvSpPr>
        <p:spPr>
          <a:xfrm>
            <a:off x="508000" y="6591300"/>
            <a:ext cx="11999453" cy="0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4" name="Line"/>
          <p:cNvSpPr/>
          <p:nvPr/>
        </p:nvSpPr>
        <p:spPr>
          <a:xfrm>
            <a:off x="508000" y="4089400"/>
            <a:ext cx="12000019" cy="0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5" name="Line"/>
          <p:cNvSpPr/>
          <p:nvPr/>
        </p:nvSpPr>
        <p:spPr>
          <a:xfrm flipV="1">
            <a:off x="7994302" y="4526255"/>
            <a:ext cx="1" cy="1642759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6" name="Lorem Ipsum Dolor"/>
          <p:cNvSpPr txBox="1"/>
          <p:nvPr>
            <p:ph type="body" sz="quarter" idx="13"/>
          </p:nvPr>
        </p:nvSpPr>
        <p:spPr>
          <a:xfrm>
            <a:off x="508000" y="3505200"/>
            <a:ext cx="7200900" cy="5080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ClrTx/>
              <a:buSzTx/>
              <a:buFontTx/>
              <a:buNone/>
              <a:defRPr i="1" sz="2400"/>
            </a:lvl1pPr>
          </a:lstStyle>
          <a:p>
            <a:pPr/>
            <a:r>
              <a:t>Lorem Ipsum Dolor</a:t>
            </a:r>
          </a:p>
        </p:txBody>
      </p:sp>
      <p:sp>
        <p:nvSpPr>
          <p:cNvPr id="17" name="Title Text"/>
          <p:cNvSpPr txBox="1"/>
          <p:nvPr>
            <p:ph type="title"/>
          </p:nvPr>
        </p:nvSpPr>
        <p:spPr>
          <a:xfrm>
            <a:off x="508000" y="4140200"/>
            <a:ext cx="7200900" cy="2413000"/>
          </a:xfrm>
          <a:prstGeom prst="rect">
            <a:avLst/>
          </a:prstGeom>
        </p:spPr>
        <p:txBody>
          <a:bodyPr/>
          <a:lstStyle>
            <a:lvl1pPr algn="l"/>
          </a:lstStyle>
          <a:p>
            <a:pPr/>
            <a:r>
              <a:t>Title Text</a:t>
            </a:r>
          </a:p>
        </p:txBody>
      </p:sp>
      <p:sp>
        <p:nvSpPr>
          <p:cNvPr id="18" name="Body Level One…"/>
          <p:cNvSpPr txBox="1"/>
          <p:nvPr>
            <p:ph type="body" sz="quarter" idx="1"/>
          </p:nvPr>
        </p:nvSpPr>
        <p:spPr>
          <a:xfrm>
            <a:off x="8280400" y="4140200"/>
            <a:ext cx="4241800" cy="24130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ClrTx/>
              <a:buSzTx/>
              <a:buFontTx/>
              <a:buNone/>
              <a:defRPr sz="2400"/>
            </a:lvl1pPr>
            <a:lvl2pPr marL="0" indent="0">
              <a:spcBef>
                <a:spcPts val="0"/>
              </a:spcBef>
              <a:buClrTx/>
              <a:buSzTx/>
              <a:buFontTx/>
              <a:buNone/>
              <a:defRPr sz="2400"/>
            </a:lvl2pPr>
            <a:lvl3pPr marL="0" indent="0">
              <a:spcBef>
                <a:spcPts val="0"/>
              </a:spcBef>
              <a:buClrTx/>
              <a:buSzTx/>
              <a:buFontTx/>
              <a:buNone/>
              <a:defRPr sz="2400"/>
            </a:lvl3pPr>
            <a:lvl4pPr marL="0" indent="0">
              <a:spcBef>
                <a:spcPts val="0"/>
              </a:spcBef>
              <a:buClrTx/>
              <a:buSzTx/>
              <a:buFontTx/>
              <a:buNone/>
              <a:defRPr sz="2400"/>
            </a:lvl4pPr>
            <a:lvl5pPr marL="0" indent="0">
              <a:spcBef>
                <a:spcPts val="0"/>
              </a:spcBef>
              <a:buClrTx/>
              <a:buSzTx/>
              <a:buFontTx/>
              <a:buNone/>
              <a:defRPr sz="2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–Johnny Appleseed"/>
          <p:cNvSpPr txBox="1"/>
          <p:nvPr>
            <p:ph type="body" sz="quarter" idx="13"/>
          </p:nvPr>
        </p:nvSpPr>
        <p:spPr>
          <a:xfrm>
            <a:off x="533400" y="5969000"/>
            <a:ext cx="11938000" cy="6096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1200"/>
              </a:spcBef>
              <a:buClrTx/>
              <a:buSzTx/>
              <a:buFontTx/>
              <a:buNone/>
              <a:defRPr i="1" sz="3000"/>
            </a:lvl1pPr>
          </a:lstStyle>
          <a:p>
            <a:pPr/>
            <a:r>
              <a:t>–Johnny Appleseed</a:t>
            </a:r>
          </a:p>
        </p:txBody>
      </p:sp>
      <p:sp>
        <p:nvSpPr>
          <p:cNvPr id="108" name="“Type a quote here.”"/>
          <p:cNvSpPr txBox="1"/>
          <p:nvPr>
            <p:ph type="body" sz="quarter" idx="14"/>
          </p:nvPr>
        </p:nvSpPr>
        <p:spPr>
          <a:xfrm>
            <a:off x="1270000" y="4254500"/>
            <a:ext cx="10464800" cy="7112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ClrTx/>
              <a:buSzTx/>
              <a:buFontTx/>
              <a:buNone/>
            </a:lvl1pPr>
          </a:lstStyle>
          <a:p>
            <a:pPr/>
            <a:r>
              <a:t>“Type a quote here.” </a:t>
            </a:r>
          </a:p>
        </p:txBody>
      </p:sp>
      <p:sp>
        <p:nvSpPr>
          <p:cNvPr id="10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Image"/>
          <p:cNvSpPr/>
          <p:nvPr>
            <p:ph type="pic" idx="13"/>
          </p:nvPr>
        </p:nvSpPr>
        <p:spPr>
          <a:xfrm>
            <a:off x="-901700" y="-127000"/>
            <a:ext cx="14211300" cy="9997255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1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Line"/>
          <p:cNvSpPr/>
          <p:nvPr/>
        </p:nvSpPr>
        <p:spPr>
          <a:xfrm flipV="1">
            <a:off x="7994302" y="7053555"/>
            <a:ext cx="1" cy="1642759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27" name="Line"/>
          <p:cNvSpPr/>
          <p:nvPr/>
        </p:nvSpPr>
        <p:spPr>
          <a:xfrm>
            <a:off x="508000" y="9131300"/>
            <a:ext cx="11999453" cy="0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28" name="Line"/>
          <p:cNvSpPr/>
          <p:nvPr/>
        </p:nvSpPr>
        <p:spPr>
          <a:xfrm>
            <a:off x="508000" y="6629400"/>
            <a:ext cx="12000019" cy="0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29" name="Line"/>
          <p:cNvSpPr/>
          <p:nvPr/>
        </p:nvSpPr>
        <p:spPr>
          <a:xfrm flipV="1">
            <a:off x="7994302" y="7053555"/>
            <a:ext cx="1" cy="1642759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30" name="Lorem Ipsum Dolor"/>
          <p:cNvSpPr txBox="1"/>
          <p:nvPr>
            <p:ph type="body" sz="quarter" idx="13"/>
          </p:nvPr>
        </p:nvSpPr>
        <p:spPr>
          <a:xfrm>
            <a:off x="508000" y="6096000"/>
            <a:ext cx="7200900" cy="5080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ClrTx/>
              <a:buSzTx/>
              <a:buFontTx/>
              <a:buNone/>
              <a:defRPr i="1" sz="2400"/>
            </a:lvl1pPr>
          </a:lstStyle>
          <a:p>
            <a:pPr/>
            <a:r>
              <a:t>Lorem Ipsum Dolor</a:t>
            </a:r>
          </a:p>
        </p:txBody>
      </p:sp>
      <p:sp>
        <p:nvSpPr>
          <p:cNvPr id="31" name="Image"/>
          <p:cNvSpPr/>
          <p:nvPr>
            <p:ph type="pic" idx="14"/>
          </p:nvPr>
        </p:nvSpPr>
        <p:spPr>
          <a:xfrm>
            <a:off x="584200" y="558800"/>
            <a:ext cx="11823700" cy="70866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32" name="Title Text"/>
          <p:cNvSpPr txBox="1"/>
          <p:nvPr>
            <p:ph type="title"/>
          </p:nvPr>
        </p:nvSpPr>
        <p:spPr>
          <a:xfrm>
            <a:off x="508000" y="6680200"/>
            <a:ext cx="7200900" cy="2413000"/>
          </a:xfrm>
          <a:prstGeom prst="rect">
            <a:avLst/>
          </a:prstGeom>
        </p:spPr>
        <p:txBody>
          <a:bodyPr/>
          <a:lstStyle>
            <a:lvl1pPr algn="l"/>
          </a:lstStyle>
          <a:p>
            <a:pPr/>
            <a:r>
              <a:t>Title Text</a:t>
            </a:r>
          </a:p>
        </p:txBody>
      </p:sp>
      <p:sp>
        <p:nvSpPr>
          <p:cNvPr id="33" name="Body Level One…"/>
          <p:cNvSpPr txBox="1"/>
          <p:nvPr>
            <p:ph type="body" sz="quarter" idx="1"/>
          </p:nvPr>
        </p:nvSpPr>
        <p:spPr>
          <a:xfrm>
            <a:off x="8280400" y="6680200"/>
            <a:ext cx="4241800" cy="24130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ClrTx/>
              <a:buSzTx/>
              <a:buFontTx/>
              <a:buNone/>
              <a:defRPr sz="2400"/>
            </a:lvl1pPr>
            <a:lvl2pPr marL="0" indent="0">
              <a:spcBef>
                <a:spcPts val="0"/>
              </a:spcBef>
              <a:buClrTx/>
              <a:buSzTx/>
              <a:buFontTx/>
              <a:buNone/>
              <a:defRPr sz="2400"/>
            </a:lvl2pPr>
            <a:lvl3pPr marL="0" indent="0">
              <a:spcBef>
                <a:spcPts val="0"/>
              </a:spcBef>
              <a:buClrTx/>
              <a:buSzTx/>
              <a:buFontTx/>
              <a:buNone/>
              <a:defRPr sz="2400"/>
            </a:lvl3pPr>
            <a:lvl4pPr marL="0" indent="0">
              <a:spcBef>
                <a:spcPts val="0"/>
              </a:spcBef>
              <a:buClrTx/>
              <a:buSzTx/>
              <a:buFontTx/>
              <a:buNone/>
              <a:defRPr sz="2400"/>
            </a:lvl4pPr>
            <a:lvl5pPr marL="0" indent="0">
              <a:spcBef>
                <a:spcPts val="0"/>
              </a:spcBef>
              <a:buClrTx/>
              <a:buSzTx/>
              <a:buFontTx/>
              <a:buNone/>
              <a:defRPr sz="2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itle Text"/>
          <p:cNvSpPr txBox="1"/>
          <p:nvPr>
            <p:ph type="title"/>
          </p:nvPr>
        </p:nvSpPr>
        <p:spPr>
          <a:xfrm>
            <a:off x="508000" y="3670300"/>
            <a:ext cx="11988800" cy="24130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4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Line"/>
          <p:cNvSpPr/>
          <p:nvPr/>
        </p:nvSpPr>
        <p:spPr>
          <a:xfrm>
            <a:off x="508000" y="4876800"/>
            <a:ext cx="5676374" cy="0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50" name="Line"/>
          <p:cNvSpPr/>
          <p:nvPr/>
        </p:nvSpPr>
        <p:spPr>
          <a:xfrm>
            <a:off x="508000" y="2768600"/>
            <a:ext cx="5676316" cy="0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51" name="Lorem Ipsum Dolor"/>
          <p:cNvSpPr txBox="1"/>
          <p:nvPr>
            <p:ph type="body" sz="quarter" idx="13"/>
          </p:nvPr>
        </p:nvSpPr>
        <p:spPr>
          <a:xfrm>
            <a:off x="508000" y="2171700"/>
            <a:ext cx="5676900" cy="508000"/>
          </a:xfrm>
          <a:prstGeom prst="rect">
            <a:avLst/>
          </a:prstGeom>
        </p:spPr>
        <p:txBody>
          <a:bodyPr anchor="b">
            <a:sp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ClrTx/>
              <a:buSzTx/>
              <a:buFontTx/>
              <a:buNone/>
              <a:defRPr i="1" sz="2400"/>
            </a:lvl1pPr>
          </a:lstStyle>
          <a:p>
            <a:pPr/>
            <a:r>
              <a:t>Lorem Ipsum Dolor</a:t>
            </a:r>
          </a:p>
        </p:txBody>
      </p:sp>
      <p:sp>
        <p:nvSpPr>
          <p:cNvPr id="52" name="Image"/>
          <p:cNvSpPr/>
          <p:nvPr>
            <p:ph type="pic" sz="half" idx="14"/>
          </p:nvPr>
        </p:nvSpPr>
        <p:spPr>
          <a:xfrm>
            <a:off x="6704698" y="590550"/>
            <a:ext cx="5806884" cy="85090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53" name="Title Text"/>
          <p:cNvSpPr txBox="1"/>
          <p:nvPr>
            <p:ph type="title"/>
          </p:nvPr>
        </p:nvSpPr>
        <p:spPr>
          <a:xfrm>
            <a:off x="508000" y="2806700"/>
            <a:ext cx="5676900" cy="2032000"/>
          </a:xfrm>
          <a:prstGeom prst="rect">
            <a:avLst/>
          </a:prstGeom>
        </p:spPr>
        <p:txBody>
          <a:bodyPr/>
          <a:lstStyle>
            <a:lvl1pPr algn="l">
              <a:defRPr sz="5600"/>
            </a:lvl1pPr>
          </a:lstStyle>
          <a:p>
            <a:pPr/>
            <a:r>
              <a:t>Title Text</a:t>
            </a:r>
          </a:p>
        </p:txBody>
      </p:sp>
      <p:sp>
        <p:nvSpPr>
          <p:cNvPr id="54" name="Body Level One…"/>
          <p:cNvSpPr txBox="1"/>
          <p:nvPr>
            <p:ph type="body" sz="quarter" idx="1"/>
          </p:nvPr>
        </p:nvSpPr>
        <p:spPr>
          <a:xfrm>
            <a:off x="508000" y="5029200"/>
            <a:ext cx="5676900" cy="4013200"/>
          </a:xfrm>
          <a:prstGeom prst="rect">
            <a:avLst/>
          </a:prstGeom>
        </p:spPr>
        <p:txBody>
          <a:bodyPr anchor="t"/>
          <a:lstStyle>
            <a:lvl1pPr marL="0" indent="0">
              <a:spcBef>
                <a:spcPts val="0"/>
              </a:spcBef>
              <a:buClrTx/>
              <a:buSzTx/>
              <a:buFontTx/>
              <a:buNone/>
              <a:defRPr sz="2400"/>
            </a:lvl1pPr>
            <a:lvl2pPr marL="0" indent="0">
              <a:spcBef>
                <a:spcPts val="0"/>
              </a:spcBef>
              <a:buClrTx/>
              <a:buSzTx/>
              <a:buFontTx/>
              <a:buNone/>
              <a:defRPr sz="2400"/>
            </a:lvl2pPr>
            <a:lvl3pPr marL="0" indent="0">
              <a:spcBef>
                <a:spcPts val="0"/>
              </a:spcBef>
              <a:buClrTx/>
              <a:buSzTx/>
              <a:buFontTx/>
              <a:buNone/>
              <a:defRPr sz="2400"/>
            </a:lvl3pPr>
            <a:lvl4pPr marL="0" indent="0">
              <a:spcBef>
                <a:spcPts val="0"/>
              </a:spcBef>
              <a:buClrTx/>
              <a:buSzTx/>
              <a:buFontTx/>
              <a:buNone/>
              <a:defRPr sz="2400"/>
            </a:lvl4pPr>
            <a:lvl5pPr marL="0" indent="0">
              <a:spcBef>
                <a:spcPts val="0"/>
              </a:spcBef>
              <a:buClrTx/>
              <a:buSzTx/>
              <a:buFontTx/>
              <a:buNone/>
              <a:defRPr sz="2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6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71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Image"/>
          <p:cNvSpPr/>
          <p:nvPr>
            <p:ph type="pic" sz="half" idx="13"/>
          </p:nvPr>
        </p:nvSpPr>
        <p:spPr>
          <a:xfrm>
            <a:off x="6819900" y="1739900"/>
            <a:ext cx="5575300" cy="8169655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0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81" name="Body Level One…"/>
          <p:cNvSpPr txBox="1"/>
          <p:nvPr>
            <p:ph type="body" sz="half" idx="1"/>
          </p:nvPr>
        </p:nvSpPr>
        <p:spPr>
          <a:xfrm>
            <a:off x="508000" y="2730500"/>
            <a:ext cx="5816600" cy="6350000"/>
          </a:xfrm>
          <a:prstGeom prst="rect">
            <a:avLst/>
          </a:prstGeom>
        </p:spPr>
        <p:txBody>
          <a:bodyPr/>
          <a:lstStyle>
            <a:lvl1pPr marL="393700" indent="-393700">
              <a:spcBef>
                <a:spcPts val="1800"/>
              </a:spcBef>
              <a:buSzPct val="65000"/>
              <a:defRPr sz="3000"/>
            </a:lvl1pPr>
            <a:lvl2pPr marL="787400" indent="-393700">
              <a:spcBef>
                <a:spcPts val="1800"/>
              </a:spcBef>
              <a:buSzPct val="65000"/>
              <a:defRPr sz="3000"/>
            </a:lvl2pPr>
            <a:lvl3pPr marL="1181100" indent="-393700">
              <a:spcBef>
                <a:spcPts val="1800"/>
              </a:spcBef>
              <a:buSzPct val="65000"/>
              <a:defRPr sz="3000"/>
            </a:lvl3pPr>
            <a:lvl4pPr marL="1574800" indent="-393700">
              <a:spcBef>
                <a:spcPts val="1800"/>
              </a:spcBef>
              <a:buSzPct val="65000"/>
              <a:defRPr sz="3000"/>
            </a:lvl4pPr>
            <a:lvl5pPr marL="1968500" indent="-393700">
              <a:spcBef>
                <a:spcPts val="1800"/>
              </a:spcBef>
              <a:buSzPct val="65000"/>
              <a:defRPr sz="30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Body Level One…"/>
          <p:cNvSpPr txBox="1"/>
          <p:nvPr>
            <p:ph type="body" idx="1"/>
          </p:nvPr>
        </p:nvSpPr>
        <p:spPr>
          <a:xfrm>
            <a:off x="508000" y="1270000"/>
            <a:ext cx="11988800" cy="7213600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Image"/>
          <p:cNvSpPr/>
          <p:nvPr>
            <p:ph type="pic" sz="half" idx="13"/>
          </p:nvPr>
        </p:nvSpPr>
        <p:spPr>
          <a:xfrm>
            <a:off x="6260986" y="4406900"/>
            <a:ext cx="6697779" cy="47117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98" name="Image"/>
          <p:cNvSpPr/>
          <p:nvPr>
            <p:ph type="pic" sz="quarter" idx="14"/>
          </p:nvPr>
        </p:nvSpPr>
        <p:spPr>
          <a:xfrm>
            <a:off x="6680200" y="635000"/>
            <a:ext cx="5829301" cy="35179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99" name="Image"/>
          <p:cNvSpPr/>
          <p:nvPr>
            <p:ph type="pic" sz="half" idx="15"/>
          </p:nvPr>
        </p:nvSpPr>
        <p:spPr>
          <a:xfrm>
            <a:off x="482600" y="609600"/>
            <a:ext cx="5728881" cy="83947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jpe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9" Type="http://schemas.openxmlformats.org/officeDocument/2006/relationships/slideLayout" Target="../slideLayouts/slideLayout7.xml"/><Relationship Id="rId10" Type="http://schemas.openxmlformats.org/officeDocument/2006/relationships/slideLayout" Target="../slideLayouts/slideLayout8.xml"/><Relationship Id="rId11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"/>
          <p:cNvSpPr/>
          <p:nvPr/>
        </p:nvSpPr>
        <p:spPr>
          <a:xfrm>
            <a:off x="508000" y="2171700"/>
            <a:ext cx="11997292" cy="0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3" name="Line"/>
          <p:cNvSpPr/>
          <p:nvPr/>
        </p:nvSpPr>
        <p:spPr>
          <a:xfrm>
            <a:off x="508000" y="635000"/>
            <a:ext cx="11997292" cy="0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4" name="Title Text"/>
          <p:cNvSpPr txBox="1"/>
          <p:nvPr>
            <p:ph type="title"/>
          </p:nvPr>
        </p:nvSpPr>
        <p:spPr>
          <a:xfrm>
            <a:off x="508000" y="800100"/>
            <a:ext cx="11988800" cy="1219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5" name="Body Level One…"/>
          <p:cNvSpPr txBox="1"/>
          <p:nvPr>
            <p:ph type="body" idx="1"/>
          </p:nvPr>
        </p:nvSpPr>
        <p:spPr>
          <a:xfrm>
            <a:off x="508000" y="2628900"/>
            <a:ext cx="11988800" cy="609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" name="Slide Number"/>
          <p:cNvSpPr txBox="1"/>
          <p:nvPr>
            <p:ph type="sldNum" sz="quarter" idx="2"/>
          </p:nvPr>
        </p:nvSpPr>
        <p:spPr>
          <a:xfrm>
            <a:off x="6324599" y="9258300"/>
            <a:ext cx="342901" cy="4064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800">
                <a:solidFill>
                  <a:srgbClr val="4C4946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</p:sldLayoutIdLst>
  <p:transition xmlns:p14="http://schemas.microsoft.com/office/powerpoint/2010/main" spd="med" advClick="1"/>
  <p:txStyles>
    <p:titleStyle>
      <a:lvl1pPr marL="0" marR="0" indent="0" algn="ctr" defTabSz="584200" rtl="0" latinLnBrk="0">
        <a:lnSpc>
          <a:spcPct val="90000"/>
        </a:lnSpc>
        <a:spcBef>
          <a:spcPts val="160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000" u="none">
          <a:solidFill>
            <a:srgbClr val="D93E2B"/>
          </a:solidFill>
          <a:uFillTx/>
          <a:latin typeface="+mn-lt"/>
          <a:ea typeface="+mn-ea"/>
          <a:cs typeface="+mn-cs"/>
          <a:sym typeface="Bodoni SvtyTwo ITC TT-Book"/>
        </a:defRPr>
      </a:lvl1pPr>
      <a:lvl2pPr marL="0" marR="0" indent="0" algn="ctr" defTabSz="584200" rtl="0" latinLnBrk="0">
        <a:lnSpc>
          <a:spcPct val="90000"/>
        </a:lnSpc>
        <a:spcBef>
          <a:spcPts val="160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000" u="none">
          <a:solidFill>
            <a:srgbClr val="D93E2B"/>
          </a:solidFill>
          <a:uFillTx/>
          <a:latin typeface="+mn-lt"/>
          <a:ea typeface="+mn-ea"/>
          <a:cs typeface="+mn-cs"/>
          <a:sym typeface="Bodoni SvtyTwo ITC TT-Book"/>
        </a:defRPr>
      </a:lvl2pPr>
      <a:lvl3pPr marL="0" marR="0" indent="0" algn="ctr" defTabSz="584200" rtl="0" latinLnBrk="0">
        <a:lnSpc>
          <a:spcPct val="90000"/>
        </a:lnSpc>
        <a:spcBef>
          <a:spcPts val="160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000" u="none">
          <a:solidFill>
            <a:srgbClr val="D93E2B"/>
          </a:solidFill>
          <a:uFillTx/>
          <a:latin typeface="+mn-lt"/>
          <a:ea typeface="+mn-ea"/>
          <a:cs typeface="+mn-cs"/>
          <a:sym typeface="Bodoni SvtyTwo ITC TT-Book"/>
        </a:defRPr>
      </a:lvl3pPr>
      <a:lvl4pPr marL="0" marR="0" indent="0" algn="ctr" defTabSz="584200" rtl="0" latinLnBrk="0">
        <a:lnSpc>
          <a:spcPct val="90000"/>
        </a:lnSpc>
        <a:spcBef>
          <a:spcPts val="160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000" u="none">
          <a:solidFill>
            <a:srgbClr val="D93E2B"/>
          </a:solidFill>
          <a:uFillTx/>
          <a:latin typeface="+mn-lt"/>
          <a:ea typeface="+mn-ea"/>
          <a:cs typeface="+mn-cs"/>
          <a:sym typeface="Bodoni SvtyTwo ITC TT-Book"/>
        </a:defRPr>
      </a:lvl4pPr>
      <a:lvl5pPr marL="0" marR="0" indent="0" algn="ctr" defTabSz="584200" rtl="0" latinLnBrk="0">
        <a:lnSpc>
          <a:spcPct val="90000"/>
        </a:lnSpc>
        <a:spcBef>
          <a:spcPts val="160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000" u="none">
          <a:solidFill>
            <a:srgbClr val="D93E2B"/>
          </a:solidFill>
          <a:uFillTx/>
          <a:latin typeface="+mn-lt"/>
          <a:ea typeface="+mn-ea"/>
          <a:cs typeface="+mn-cs"/>
          <a:sym typeface="Bodoni SvtyTwo ITC TT-Book"/>
        </a:defRPr>
      </a:lvl5pPr>
      <a:lvl6pPr marL="0" marR="0" indent="0" algn="ctr" defTabSz="584200" rtl="0" latinLnBrk="0">
        <a:lnSpc>
          <a:spcPct val="90000"/>
        </a:lnSpc>
        <a:spcBef>
          <a:spcPts val="160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000" u="none">
          <a:solidFill>
            <a:srgbClr val="D93E2B"/>
          </a:solidFill>
          <a:uFillTx/>
          <a:latin typeface="+mn-lt"/>
          <a:ea typeface="+mn-ea"/>
          <a:cs typeface="+mn-cs"/>
          <a:sym typeface="Bodoni SvtyTwo ITC TT-Book"/>
        </a:defRPr>
      </a:lvl6pPr>
      <a:lvl7pPr marL="0" marR="0" indent="0" algn="ctr" defTabSz="584200" rtl="0" latinLnBrk="0">
        <a:lnSpc>
          <a:spcPct val="90000"/>
        </a:lnSpc>
        <a:spcBef>
          <a:spcPts val="160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000" u="none">
          <a:solidFill>
            <a:srgbClr val="D93E2B"/>
          </a:solidFill>
          <a:uFillTx/>
          <a:latin typeface="+mn-lt"/>
          <a:ea typeface="+mn-ea"/>
          <a:cs typeface="+mn-cs"/>
          <a:sym typeface="Bodoni SvtyTwo ITC TT-Book"/>
        </a:defRPr>
      </a:lvl7pPr>
      <a:lvl8pPr marL="0" marR="0" indent="0" algn="ctr" defTabSz="584200" rtl="0" latinLnBrk="0">
        <a:lnSpc>
          <a:spcPct val="90000"/>
        </a:lnSpc>
        <a:spcBef>
          <a:spcPts val="160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000" u="none">
          <a:solidFill>
            <a:srgbClr val="D93E2B"/>
          </a:solidFill>
          <a:uFillTx/>
          <a:latin typeface="+mn-lt"/>
          <a:ea typeface="+mn-ea"/>
          <a:cs typeface="+mn-cs"/>
          <a:sym typeface="Bodoni SvtyTwo ITC TT-Book"/>
        </a:defRPr>
      </a:lvl8pPr>
      <a:lvl9pPr marL="0" marR="0" indent="0" algn="ctr" defTabSz="584200" rtl="0" latinLnBrk="0">
        <a:lnSpc>
          <a:spcPct val="90000"/>
        </a:lnSpc>
        <a:spcBef>
          <a:spcPts val="160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000" u="none">
          <a:solidFill>
            <a:srgbClr val="D93E2B"/>
          </a:solidFill>
          <a:uFillTx/>
          <a:latin typeface="+mn-lt"/>
          <a:ea typeface="+mn-ea"/>
          <a:cs typeface="+mn-cs"/>
          <a:sym typeface="Bodoni SvtyTwo ITC TT-Book"/>
        </a:defRPr>
      </a:lvl9pPr>
    </p:titleStyle>
    <p:bodyStyle>
      <a:lvl1pPr marL="469900" marR="0" indent="-469900" algn="l" defTabSz="584200" rtl="0" latinLnBrk="0">
        <a:lnSpc>
          <a:spcPct val="100000"/>
        </a:lnSpc>
        <a:spcBef>
          <a:spcPts val="2400"/>
        </a:spcBef>
        <a:spcAft>
          <a:spcPts val="0"/>
        </a:spcAft>
        <a:buClr>
          <a:srgbClr val="929292"/>
        </a:buClr>
        <a:buSzPct val="60000"/>
        <a:buFont typeface="Zapf Dingbats"/>
        <a:buChar char="❖"/>
        <a:tabLst/>
        <a:defRPr b="0" baseline="0" cap="none" i="0" spc="0" strike="noStrike" sz="3600" u="none">
          <a:solidFill>
            <a:srgbClr val="414141"/>
          </a:solidFill>
          <a:uFillTx/>
          <a:latin typeface="Palatino"/>
          <a:ea typeface="Palatino"/>
          <a:cs typeface="Palatino"/>
          <a:sym typeface="Palatino"/>
        </a:defRPr>
      </a:lvl1pPr>
      <a:lvl2pPr marL="939800" marR="0" indent="-469900" algn="l" defTabSz="584200" rtl="0" latinLnBrk="0">
        <a:lnSpc>
          <a:spcPct val="100000"/>
        </a:lnSpc>
        <a:spcBef>
          <a:spcPts val="2400"/>
        </a:spcBef>
        <a:spcAft>
          <a:spcPts val="0"/>
        </a:spcAft>
        <a:buClr>
          <a:srgbClr val="929292"/>
        </a:buClr>
        <a:buSzPct val="60000"/>
        <a:buFont typeface="Zapf Dingbats"/>
        <a:buChar char="❖"/>
        <a:tabLst/>
        <a:defRPr b="0" baseline="0" cap="none" i="0" spc="0" strike="noStrike" sz="3600" u="none">
          <a:solidFill>
            <a:srgbClr val="414141"/>
          </a:solidFill>
          <a:uFillTx/>
          <a:latin typeface="Palatino"/>
          <a:ea typeface="Palatino"/>
          <a:cs typeface="Palatino"/>
          <a:sym typeface="Palatino"/>
        </a:defRPr>
      </a:lvl2pPr>
      <a:lvl3pPr marL="1409700" marR="0" indent="-469900" algn="l" defTabSz="584200" rtl="0" latinLnBrk="0">
        <a:lnSpc>
          <a:spcPct val="100000"/>
        </a:lnSpc>
        <a:spcBef>
          <a:spcPts val="2400"/>
        </a:spcBef>
        <a:spcAft>
          <a:spcPts val="0"/>
        </a:spcAft>
        <a:buClr>
          <a:srgbClr val="929292"/>
        </a:buClr>
        <a:buSzPct val="60000"/>
        <a:buFont typeface="Zapf Dingbats"/>
        <a:buChar char="❖"/>
        <a:tabLst/>
        <a:defRPr b="0" baseline="0" cap="none" i="0" spc="0" strike="noStrike" sz="3600" u="none">
          <a:solidFill>
            <a:srgbClr val="414141"/>
          </a:solidFill>
          <a:uFillTx/>
          <a:latin typeface="Palatino"/>
          <a:ea typeface="Palatino"/>
          <a:cs typeface="Palatino"/>
          <a:sym typeface="Palatino"/>
        </a:defRPr>
      </a:lvl3pPr>
      <a:lvl4pPr marL="1879600" marR="0" indent="-469900" algn="l" defTabSz="584200" rtl="0" latinLnBrk="0">
        <a:lnSpc>
          <a:spcPct val="100000"/>
        </a:lnSpc>
        <a:spcBef>
          <a:spcPts val="2400"/>
        </a:spcBef>
        <a:spcAft>
          <a:spcPts val="0"/>
        </a:spcAft>
        <a:buClr>
          <a:srgbClr val="929292"/>
        </a:buClr>
        <a:buSzPct val="60000"/>
        <a:buFont typeface="Zapf Dingbats"/>
        <a:buChar char="❖"/>
        <a:tabLst/>
        <a:defRPr b="0" baseline="0" cap="none" i="0" spc="0" strike="noStrike" sz="3600" u="none">
          <a:solidFill>
            <a:srgbClr val="414141"/>
          </a:solidFill>
          <a:uFillTx/>
          <a:latin typeface="Palatino"/>
          <a:ea typeface="Palatino"/>
          <a:cs typeface="Palatino"/>
          <a:sym typeface="Palatino"/>
        </a:defRPr>
      </a:lvl4pPr>
      <a:lvl5pPr marL="2349500" marR="0" indent="-469900" algn="l" defTabSz="584200" rtl="0" latinLnBrk="0">
        <a:lnSpc>
          <a:spcPct val="100000"/>
        </a:lnSpc>
        <a:spcBef>
          <a:spcPts val="2400"/>
        </a:spcBef>
        <a:spcAft>
          <a:spcPts val="0"/>
        </a:spcAft>
        <a:buClr>
          <a:srgbClr val="929292"/>
        </a:buClr>
        <a:buSzPct val="60000"/>
        <a:buFont typeface="Zapf Dingbats"/>
        <a:buChar char="❖"/>
        <a:tabLst/>
        <a:defRPr b="0" baseline="0" cap="none" i="0" spc="0" strike="noStrike" sz="3600" u="none">
          <a:solidFill>
            <a:srgbClr val="414141"/>
          </a:solidFill>
          <a:uFillTx/>
          <a:latin typeface="Palatino"/>
          <a:ea typeface="Palatino"/>
          <a:cs typeface="Palatino"/>
          <a:sym typeface="Palatino"/>
        </a:defRPr>
      </a:lvl5pPr>
      <a:lvl6pPr marL="2819400" marR="0" indent="-469900" algn="l" defTabSz="584200" rtl="0" latinLnBrk="0">
        <a:lnSpc>
          <a:spcPct val="100000"/>
        </a:lnSpc>
        <a:spcBef>
          <a:spcPts val="2400"/>
        </a:spcBef>
        <a:spcAft>
          <a:spcPts val="0"/>
        </a:spcAft>
        <a:buClr>
          <a:srgbClr val="929292"/>
        </a:buClr>
        <a:buSzPct val="60000"/>
        <a:buFont typeface="Zapf Dingbats"/>
        <a:buChar char="❖"/>
        <a:tabLst/>
        <a:defRPr b="0" baseline="0" cap="none" i="0" spc="0" strike="noStrike" sz="3600" u="none">
          <a:solidFill>
            <a:srgbClr val="414141"/>
          </a:solidFill>
          <a:uFillTx/>
          <a:latin typeface="Palatino"/>
          <a:ea typeface="Palatino"/>
          <a:cs typeface="Palatino"/>
          <a:sym typeface="Palatino"/>
        </a:defRPr>
      </a:lvl6pPr>
      <a:lvl7pPr marL="3289300" marR="0" indent="-469900" algn="l" defTabSz="584200" rtl="0" latinLnBrk="0">
        <a:lnSpc>
          <a:spcPct val="100000"/>
        </a:lnSpc>
        <a:spcBef>
          <a:spcPts val="2400"/>
        </a:spcBef>
        <a:spcAft>
          <a:spcPts val="0"/>
        </a:spcAft>
        <a:buClr>
          <a:srgbClr val="929292"/>
        </a:buClr>
        <a:buSzPct val="60000"/>
        <a:buFont typeface="Zapf Dingbats"/>
        <a:buChar char="❖"/>
        <a:tabLst/>
        <a:defRPr b="0" baseline="0" cap="none" i="0" spc="0" strike="noStrike" sz="3600" u="none">
          <a:solidFill>
            <a:srgbClr val="414141"/>
          </a:solidFill>
          <a:uFillTx/>
          <a:latin typeface="Palatino"/>
          <a:ea typeface="Palatino"/>
          <a:cs typeface="Palatino"/>
          <a:sym typeface="Palatino"/>
        </a:defRPr>
      </a:lvl7pPr>
      <a:lvl8pPr marL="3759200" marR="0" indent="-469900" algn="l" defTabSz="584200" rtl="0" latinLnBrk="0">
        <a:lnSpc>
          <a:spcPct val="100000"/>
        </a:lnSpc>
        <a:spcBef>
          <a:spcPts val="2400"/>
        </a:spcBef>
        <a:spcAft>
          <a:spcPts val="0"/>
        </a:spcAft>
        <a:buClr>
          <a:srgbClr val="929292"/>
        </a:buClr>
        <a:buSzPct val="60000"/>
        <a:buFont typeface="Zapf Dingbats"/>
        <a:buChar char="❖"/>
        <a:tabLst/>
        <a:defRPr b="0" baseline="0" cap="none" i="0" spc="0" strike="noStrike" sz="3600" u="none">
          <a:solidFill>
            <a:srgbClr val="414141"/>
          </a:solidFill>
          <a:uFillTx/>
          <a:latin typeface="Palatino"/>
          <a:ea typeface="Palatino"/>
          <a:cs typeface="Palatino"/>
          <a:sym typeface="Palatino"/>
        </a:defRPr>
      </a:lvl8pPr>
      <a:lvl9pPr marL="4229100" marR="0" indent="-469900" algn="l" defTabSz="584200" rtl="0" latinLnBrk="0">
        <a:lnSpc>
          <a:spcPct val="100000"/>
        </a:lnSpc>
        <a:spcBef>
          <a:spcPts val="2400"/>
        </a:spcBef>
        <a:spcAft>
          <a:spcPts val="0"/>
        </a:spcAft>
        <a:buClr>
          <a:srgbClr val="929292"/>
        </a:buClr>
        <a:buSzPct val="60000"/>
        <a:buFont typeface="Zapf Dingbats"/>
        <a:buChar char="❖"/>
        <a:tabLst/>
        <a:defRPr b="0" baseline="0" cap="none" i="0" spc="0" strike="noStrike" sz="3600" u="none">
          <a:solidFill>
            <a:srgbClr val="414141"/>
          </a:solidFill>
          <a:uFillTx/>
          <a:latin typeface="Palatino"/>
          <a:ea typeface="Palatino"/>
          <a:cs typeface="Palatino"/>
          <a:sym typeface="Palatino"/>
        </a:defRPr>
      </a:lvl9pPr>
    </p:bodyStyle>
    <p:otherStyle>
      <a:lvl1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1pPr>
      <a:lvl2pPr marL="0" marR="0" indent="228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2pPr>
      <a:lvl3pPr marL="0" marR="0" indent="457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3pPr>
      <a:lvl4pPr marL="0" marR="0" indent="685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4pPr>
      <a:lvl5pPr marL="0" marR="0" indent="9144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5pPr>
      <a:lvl6pPr marL="0" marR="0" indent="11430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6pPr>
      <a:lvl7pPr marL="0" marR="0" indent="1371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7pPr>
      <a:lvl8pPr marL="0" marR="0" indent="1600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8pPr>
      <a:lvl9pPr marL="0" marR="0" indent="1828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3" Type="http://schemas.microsoft.com/office/2007/relationships/media" Target="../media/media1.mp4"/><Relationship Id="rId4" Type="http://schemas.openxmlformats.org/officeDocument/2006/relationships/image" Target="../media/image3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" name="Matt - Factors &amp; Toxic Conflict.mp4" descr="Matt - Factors &amp; Toxic Conflict.mp4"/>
          <p:cNvPicPr>
            <a:picLocks noChangeAspect="0"/>
          </p:cNvPicPr>
          <p:nvPr>
            <p:ph type="pic" idx="14"/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2438400" y="666750"/>
            <a:ext cx="8128000" cy="4572000"/>
          </a:xfrm>
          <a:prstGeom prst="rect">
            <a:avLst/>
          </a:prstGeom>
        </p:spPr>
      </p:pic>
      <p:sp>
        <p:nvSpPr>
          <p:cNvPr id="134" name="Hear Dr Matt Sullivan, OCB Advisory Council…"/>
          <p:cNvSpPr txBox="1"/>
          <p:nvPr/>
        </p:nvSpPr>
        <p:spPr>
          <a:xfrm>
            <a:off x="998711" y="6908799"/>
            <a:ext cx="6536979" cy="914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Hear Dr Matt Sullivan, OCB Advisory Council </a:t>
            </a:r>
          </a:p>
          <a:p>
            <a:pPr/>
            <a:r>
              <a:t>member and Co-Founder </a:t>
            </a:r>
          </a:p>
        </p:txBody>
      </p:sp>
      <p:sp>
        <p:nvSpPr>
          <p:cNvPr id="135" name="OVERCOMING BARRIERS…"/>
          <p:cNvSpPr txBox="1"/>
          <p:nvPr/>
        </p:nvSpPr>
        <p:spPr>
          <a:xfrm>
            <a:off x="1122585" y="5594349"/>
            <a:ext cx="10150724" cy="914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b="1" i="1">
                <a:solidFill>
                  <a:srgbClr val="007600"/>
                </a:solidFill>
              </a:defRPr>
            </a:pPr>
            <a:r>
              <a:t>OVERCOMING BARRIERS</a:t>
            </a:r>
          </a:p>
          <a:p>
            <a:pPr>
              <a:defRPr b="1" i="1">
                <a:solidFill>
                  <a:srgbClr val="007600"/>
                </a:solidFill>
              </a:defRPr>
            </a:pPr>
            <a:r>
              <a:t>Rethinking Parent Child Contact Problems in Post Separation Families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8014999" fill="hold"/>
                                        <p:tgtEl>
                                          <p:spTgt spid="1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133"/>
                </p:tgtEl>
              </p:cMediaNode>
            </p:video>
          </p:childTnLst>
        </p:cTn>
      </p:par>
    </p:tnLst>
  </p:timing>
</p:sld>
</file>

<file path=ppt/theme/_rels/theme1.xml.rels><?xml version="1.0" encoding="UTF-8"?>
<Relationships xmlns="http://schemas.openxmlformats.org/package/2006/relationships"><Relationship Id="rId1" Type="http://schemas.openxmlformats.org/officeDocument/2006/relationships/image" Target="../media/image1.png"/></Relationships>

</file>

<file path=ppt/theme/_rels/theme2.xml.rels><?xml version="1.0" encoding="UTF-8"?>
<Relationships xmlns="http://schemas.openxmlformats.org/package/2006/relationships"><Relationship Id="rId1" Type="http://schemas.openxmlformats.org/officeDocument/2006/relationships/image" Target="../media/image2.png"/></Relationships>

</file>

<file path=ppt/theme/theme1.xml><?xml version="1.0" encoding="utf-8"?>
<a:theme xmlns:a="http://schemas.openxmlformats.org/drawingml/2006/main" xmlns:r="http://schemas.openxmlformats.org/officeDocument/2006/relationships" name="New_Template4">
  <a:themeElements>
    <a:clrScheme name="New_Template4">
      <a:dk1>
        <a:srgbClr val="414141"/>
      </a:dk1>
      <a:lt1>
        <a:srgbClr val="004141"/>
      </a:lt1>
      <a:dk2>
        <a:srgbClr val="66635F"/>
      </a:dk2>
      <a:lt2>
        <a:srgbClr val="C9C3BA"/>
      </a:lt2>
      <a:accent1>
        <a:srgbClr val="738FAF"/>
      </a:accent1>
      <a:accent2>
        <a:srgbClr val="74B6A8"/>
      </a:accent2>
      <a:accent3>
        <a:srgbClr val="A0AA69"/>
      </a:accent3>
      <a:accent4>
        <a:srgbClr val="CBA968"/>
      </a:accent4>
      <a:accent5>
        <a:srgbClr val="D08A7A"/>
      </a:accent5>
      <a:accent6>
        <a:srgbClr val="9E95A9"/>
      </a:accent6>
      <a:hlink>
        <a:srgbClr val="0000FF"/>
      </a:hlink>
      <a:folHlink>
        <a:srgbClr val="FF00FF"/>
      </a:folHlink>
    </a:clrScheme>
    <a:fontScheme name="New_Template4">
      <a:majorFont>
        <a:latin typeface="Bodoni SvtyTwo ITC TT-Book"/>
        <a:ea typeface="Bodoni SvtyTwo ITC TT-Book"/>
        <a:cs typeface="Bodoni SvtyTwo ITC TT-Book"/>
      </a:majorFont>
      <a:minorFont>
        <a:latin typeface="Bodoni SvtyTwo ITC TT-Book"/>
        <a:ea typeface="Bodoni SvtyTwo ITC TT-Book"/>
        <a:cs typeface="Bodoni SvtyTwo ITC TT-Book"/>
      </a:minorFont>
    </a:fontScheme>
    <a:fmtScheme name="New_Template4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>
              <a:outerShdw sx="100000" sy="100000" kx="0" ky="0" algn="b" rotWithShape="0" blurRad="25400" dist="33948" dir="2700000">
                <a:srgbClr val="3B3936"/>
              </a:outerShdw>
            </a:effectLst>
            <a:uFillTx/>
            <a:latin typeface="Palatino"/>
            <a:ea typeface="Palatino"/>
            <a:cs typeface="Palatino"/>
            <a:sym typeface="Palatino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414141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414141"/>
            </a:solidFill>
            <a:effectLst/>
            <a:uFillTx/>
            <a:latin typeface="Palatino"/>
            <a:ea typeface="Palatino"/>
            <a:cs typeface="Palatino"/>
            <a:sym typeface="Palatino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New_Template4">
  <a:themeElements>
    <a:clrScheme name="New_Template4">
      <a:dk1>
        <a:srgbClr val="000000"/>
      </a:dk1>
      <a:lt1>
        <a:srgbClr val="FFFFFF"/>
      </a:lt1>
      <a:dk2>
        <a:srgbClr val="66635F"/>
      </a:dk2>
      <a:lt2>
        <a:srgbClr val="C9C3BA"/>
      </a:lt2>
      <a:accent1>
        <a:srgbClr val="738FAF"/>
      </a:accent1>
      <a:accent2>
        <a:srgbClr val="74B6A8"/>
      </a:accent2>
      <a:accent3>
        <a:srgbClr val="A0AA69"/>
      </a:accent3>
      <a:accent4>
        <a:srgbClr val="CBA968"/>
      </a:accent4>
      <a:accent5>
        <a:srgbClr val="D08A7A"/>
      </a:accent5>
      <a:accent6>
        <a:srgbClr val="9E95A9"/>
      </a:accent6>
      <a:hlink>
        <a:srgbClr val="0000FF"/>
      </a:hlink>
      <a:folHlink>
        <a:srgbClr val="FF00FF"/>
      </a:folHlink>
    </a:clrScheme>
    <a:fontScheme name="New_Template4">
      <a:majorFont>
        <a:latin typeface="Bodoni SvtyTwo ITC TT-Book"/>
        <a:ea typeface="Bodoni SvtyTwo ITC TT-Book"/>
        <a:cs typeface="Bodoni SvtyTwo ITC TT-Book"/>
      </a:majorFont>
      <a:minorFont>
        <a:latin typeface="Bodoni SvtyTwo ITC TT-Book"/>
        <a:ea typeface="Bodoni SvtyTwo ITC TT-Book"/>
        <a:cs typeface="Bodoni SvtyTwo ITC TT-Book"/>
      </a:minorFont>
    </a:fontScheme>
    <a:fmtScheme name="New_Template4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>
              <a:outerShdw sx="100000" sy="100000" kx="0" ky="0" algn="b" rotWithShape="0" blurRad="25400" dist="33948" dir="2700000">
                <a:srgbClr val="3B3936"/>
              </a:outerShdw>
            </a:effectLst>
            <a:uFillTx/>
            <a:latin typeface="Palatino"/>
            <a:ea typeface="Palatino"/>
            <a:cs typeface="Palatino"/>
            <a:sym typeface="Palatino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414141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414141"/>
            </a:solidFill>
            <a:effectLst/>
            <a:uFillTx/>
            <a:latin typeface="Palatino"/>
            <a:ea typeface="Palatino"/>
            <a:cs typeface="Palatino"/>
            <a:sym typeface="Palatino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